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6"/>
  </p:notesMasterIdLst>
  <p:sldIdLst>
    <p:sldId id="256" r:id="rId5"/>
    <p:sldId id="301" r:id="rId6"/>
    <p:sldId id="294" r:id="rId7"/>
    <p:sldId id="311" r:id="rId8"/>
    <p:sldId id="317" r:id="rId9"/>
    <p:sldId id="312" r:id="rId10"/>
    <p:sldId id="313" r:id="rId11"/>
    <p:sldId id="283" r:id="rId12"/>
    <p:sldId id="318" r:id="rId13"/>
    <p:sldId id="319" r:id="rId14"/>
    <p:sldId id="320" r:id="rId15"/>
  </p:sldIdLst>
  <p:sldSz cx="9144000" cy="5143500" type="screen16x9"/>
  <p:notesSz cx="6858000" cy="9144000"/>
  <p:defaultTextStyle>
    <a:defPPr>
      <a:defRPr lang="en-US"/>
    </a:defPPr>
    <a:lvl1pPr marL="0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389626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779252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168878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1558503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1948129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2337755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2727381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3117007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FFFC50B-3F17-7DEC-F3D1-C6172F652369}" name="Meena Bharadwa" initials="MB" userId="S::Meena.Bharadwa@locality.org.uk::ab9d86f3-2a22-423b-9264-aa15a0ed90e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chel Dixon" initials="RD" lastIdx="14" clrIdx="0">
    <p:extLst>
      <p:ext uri="{19B8F6BF-5375-455C-9EA6-DF929625EA0E}">
        <p15:presenceInfo xmlns:p15="http://schemas.microsoft.com/office/powerpoint/2012/main" userId="S::Rachel.Dixon@arup.com::37f14e9d-654e-420d-8a16-fe7c7b7bb3ab" providerId="AD"/>
      </p:ext>
    </p:extLst>
  </p:cmAuthor>
  <p:cmAuthor id="2" name="Meena Bharadwa" initials="MB" lastIdx="7" clrIdx="1">
    <p:extLst>
      <p:ext uri="{19B8F6BF-5375-455C-9EA6-DF929625EA0E}">
        <p15:presenceInfo xmlns:p15="http://schemas.microsoft.com/office/powerpoint/2012/main" userId="S::Meena.Bharadwa@locality.org.uk::ab9d86f3-2a22-423b-9264-aa15a0ed90e8" providerId="AD"/>
      </p:ext>
    </p:extLst>
  </p:cmAuthor>
  <p:cmAuthor id="3" name="Jo Burrill" initials="JB" lastIdx="1" clrIdx="2">
    <p:extLst>
      <p:ext uri="{19B8F6BF-5375-455C-9EA6-DF929625EA0E}">
        <p15:presenceInfo xmlns:p15="http://schemas.microsoft.com/office/powerpoint/2012/main" userId="S::Jo@BirminghamCommunityMatters.onmicrosoft.com::bf5d3e8c-add0-4c80-b3d3-59e09decdf1b" providerId="AD"/>
      </p:ext>
    </p:extLst>
  </p:cmAuthor>
  <p:cmAuthor id="4" name="Neil De-Costa" initials="ND" lastIdx="3" clrIdx="3">
    <p:extLst>
      <p:ext uri="{19B8F6BF-5375-455C-9EA6-DF929625EA0E}">
        <p15:presenceInfo xmlns:p15="http://schemas.microsoft.com/office/powerpoint/2012/main" userId="S::Neil.De-Costa@birmingham.gov.uk::42b0d53f-77ec-452a-bb90-79b30fea80b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3AA0"/>
    <a:srgbClr val="F8AE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76" autoAdjust="0"/>
    <p:restoredTop sz="82021" autoAdjust="0"/>
  </p:normalViewPr>
  <p:slideViewPr>
    <p:cSldViewPr snapToGrid="0">
      <p:cViewPr varScale="1">
        <p:scale>
          <a:sx n="73" d="100"/>
          <a:sy n="73" d="100"/>
        </p:scale>
        <p:origin x="912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32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ire Johnson" userId="71b4c8dc-5a05-47ce-b868-ce8f272adc14" providerId="ADAL" clId="{F0BACD6B-6EAF-4B7E-AE65-6667F28F8699}"/>
    <pc:docChg chg="undo custSel addSld delSld modSld">
      <pc:chgData name="Claire Johnson" userId="71b4c8dc-5a05-47ce-b868-ce8f272adc14" providerId="ADAL" clId="{F0BACD6B-6EAF-4B7E-AE65-6667F28F8699}" dt="2022-03-05T20:29:30.623" v="1423" actId="113"/>
      <pc:docMkLst>
        <pc:docMk/>
      </pc:docMkLst>
      <pc:sldChg chg="delSp modSp">
        <pc:chgData name="Claire Johnson" userId="71b4c8dc-5a05-47ce-b868-ce8f272adc14" providerId="ADAL" clId="{F0BACD6B-6EAF-4B7E-AE65-6667F28F8699}" dt="2022-03-05T20:22:14.413" v="1388" actId="1076"/>
        <pc:sldMkLst>
          <pc:docMk/>
          <pc:sldMk cId="3515993843" sldId="256"/>
        </pc:sldMkLst>
        <pc:spChg chg="mod">
          <ac:chgData name="Claire Johnson" userId="71b4c8dc-5a05-47ce-b868-ce8f272adc14" providerId="ADAL" clId="{F0BACD6B-6EAF-4B7E-AE65-6667F28F8699}" dt="2022-03-05T20:22:10.231" v="1387" actId="1076"/>
          <ac:spMkLst>
            <pc:docMk/>
            <pc:sldMk cId="3515993843" sldId="256"/>
            <ac:spMk id="2" creationId="{00000000-0000-0000-0000-000000000000}"/>
          </ac:spMkLst>
        </pc:spChg>
        <pc:spChg chg="mod">
          <ac:chgData name="Claire Johnson" userId="71b4c8dc-5a05-47ce-b868-ce8f272adc14" providerId="ADAL" clId="{F0BACD6B-6EAF-4B7E-AE65-6667F28F8699}" dt="2022-03-05T20:22:14.413" v="1388" actId="1076"/>
          <ac:spMkLst>
            <pc:docMk/>
            <pc:sldMk cId="3515993843" sldId="256"/>
            <ac:spMk id="3" creationId="{F008A0C7-E07E-48CD-8CD5-8106F204E03C}"/>
          </ac:spMkLst>
        </pc:spChg>
        <pc:spChg chg="del mod">
          <ac:chgData name="Claire Johnson" userId="71b4c8dc-5a05-47ce-b868-ce8f272adc14" providerId="ADAL" clId="{F0BACD6B-6EAF-4B7E-AE65-6667F28F8699}" dt="2022-03-05T20:21:55.763" v="1375" actId="478"/>
          <ac:spMkLst>
            <pc:docMk/>
            <pc:sldMk cId="3515993843" sldId="256"/>
            <ac:spMk id="5" creationId="{972CC6CA-172C-40DF-AC25-158C6BB0698C}"/>
          </ac:spMkLst>
        </pc:spChg>
      </pc:sldChg>
      <pc:sldChg chg="del">
        <pc:chgData name="Claire Johnson" userId="71b4c8dc-5a05-47ce-b868-ce8f272adc14" providerId="ADAL" clId="{F0BACD6B-6EAF-4B7E-AE65-6667F28F8699}" dt="2022-03-05T20:21:10.362" v="1366" actId="2696"/>
        <pc:sldMkLst>
          <pc:docMk/>
          <pc:sldMk cId="81106434" sldId="263"/>
        </pc:sldMkLst>
      </pc:sldChg>
      <pc:sldChg chg="modSp modNotesTx">
        <pc:chgData name="Claire Johnson" userId="71b4c8dc-5a05-47ce-b868-ce8f272adc14" providerId="ADAL" clId="{F0BACD6B-6EAF-4B7E-AE65-6667F28F8699}" dt="2022-03-05T20:28:58.679" v="1416" actId="113"/>
        <pc:sldMkLst>
          <pc:docMk/>
          <pc:sldMk cId="974846539" sldId="283"/>
        </pc:sldMkLst>
        <pc:spChg chg="mod">
          <ac:chgData name="Claire Johnson" userId="71b4c8dc-5a05-47ce-b868-ce8f272adc14" providerId="ADAL" clId="{F0BACD6B-6EAF-4B7E-AE65-6667F28F8699}" dt="2022-03-05T20:05:50.195" v="928" actId="27636"/>
          <ac:spMkLst>
            <pc:docMk/>
            <pc:sldMk cId="974846539" sldId="283"/>
            <ac:spMk id="2" creationId="{4333CD85-6320-48F1-B8C7-3BDDA6464F93}"/>
          </ac:spMkLst>
        </pc:spChg>
        <pc:spChg chg="mod">
          <ac:chgData name="Claire Johnson" userId="71b4c8dc-5a05-47ce-b868-ce8f272adc14" providerId="ADAL" clId="{F0BACD6B-6EAF-4B7E-AE65-6667F28F8699}" dt="2022-03-05T20:27:09.641" v="1409" actId="12"/>
          <ac:spMkLst>
            <pc:docMk/>
            <pc:sldMk cId="974846539" sldId="283"/>
            <ac:spMk id="3" creationId="{B7019F8B-9741-480B-9E02-97A6820C54DC}"/>
          </ac:spMkLst>
        </pc:spChg>
      </pc:sldChg>
      <pc:sldChg chg="del">
        <pc:chgData name="Claire Johnson" userId="71b4c8dc-5a05-47ce-b868-ce8f272adc14" providerId="ADAL" clId="{F0BACD6B-6EAF-4B7E-AE65-6667F28F8699}" dt="2022-03-05T20:07:51.069" v="1107" actId="2696"/>
        <pc:sldMkLst>
          <pc:docMk/>
          <pc:sldMk cId="1890044701" sldId="290"/>
        </pc:sldMkLst>
      </pc:sldChg>
      <pc:sldChg chg="modSp">
        <pc:chgData name="Claire Johnson" userId="71b4c8dc-5a05-47ce-b868-ce8f272adc14" providerId="ADAL" clId="{F0BACD6B-6EAF-4B7E-AE65-6667F28F8699}" dt="2022-03-05T20:25:46.408" v="1401" actId="12"/>
        <pc:sldMkLst>
          <pc:docMk/>
          <pc:sldMk cId="1130657759" sldId="294"/>
        </pc:sldMkLst>
        <pc:spChg chg="mod">
          <ac:chgData name="Claire Johnson" userId="71b4c8dc-5a05-47ce-b868-ce8f272adc14" providerId="ADAL" clId="{F0BACD6B-6EAF-4B7E-AE65-6667F28F8699}" dt="2022-03-05T20:25:46.408" v="1401" actId="12"/>
          <ac:spMkLst>
            <pc:docMk/>
            <pc:sldMk cId="1130657759" sldId="294"/>
            <ac:spMk id="3" creationId="{FE44512A-63ED-4633-B8AF-758DDA096C17}"/>
          </ac:spMkLst>
        </pc:spChg>
      </pc:sldChg>
      <pc:sldChg chg="del">
        <pc:chgData name="Claire Johnson" userId="71b4c8dc-5a05-47ce-b868-ce8f272adc14" providerId="ADAL" clId="{F0BACD6B-6EAF-4B7E-AE65-6667F28F8699}" dt="2022-03-05T20:13:46.633" v="1127" actId="2696"/>
        <pc:sldMkLst>
          <pc:docMk/>
          <pc:sldMk cId="3440311417" sldId="297"/>
        </pc:sldMkLst>
      </pc:sldChg>
      <pc:sldChg chg="modNotesTx">
        <pc:chgData name="Claire Johnson" userId="71b4c8dc-5a05-47ce-b868-ce8f272adc14" providerId="ADAL" clId="{F0BACD6B-6EAF-4B7E-AE65-6667F28F8699}" dt="2022-03-05T20:22:21.204" v="1389" actId="20577"/>
        <pc:sldMkLst>
          <pc:docMk/>
          <pc:sldMk cId="198590965" sldId="301"/>
        </pc:sldMkLst>
      </pc:sldChg>
      <pc:sldChg chg="del">
        <pc:chgData name="Claire Johnson" userId="71b4c8dc-5a05-47ce-b868-ce8f272adc14" providerId="ADAL" clId="{F0BACD6B-6EAF-4B7E-AE65-6667F28F8699}" dt="2022-03-05T20:07:27.039" v="1104" actId="2696"/>
        <pc:sldMkLst>
          <pc:docMk/>
          <pc:sldMk cId="819596591" sldId="306"/>
        </pc:sldMkLst>
      </pc:sldChg>
      <pc:sldChg chg="del">
        <pc:chgData name="Claire Johnson" userId="71b4c8dc-5a05-47ce-b868-ce8f272adc14" providerId="ADAL" clId="{F0BACD6B-6EAF-4B7E-AE65-6667F28F8699}" dt="2022-03-05T20:07:37.905" v="1105" actId="2696"/>
        <pc:sldMkLst>
          <pc:docMk/>
          <pc:sldMk cId="3397367080" sldId="307"/>
        </pc:sldMkLst>
      </pc:sldChg>
      <pc:sldChg chg="del">
        <pc:chgData name="Claire Johnson" userId="71b4c8dc-5a05-47ce-b868-ce8f272adc14" providerId="ADAL" clId="{F0BACD6B-6EAF-4B7E-AE65-6667F28F8699}" dt="2022-03-05T20:07:42.955" v="1106" actId="2696"/>
        <pc:sldMkLst>
          <pc:docMk/>
          <pc:sldMk cId="472208866" sldId="309"/>
        </pc:sldMkLst>
      </pc:sldChg>
      <pc:sldChg chg="del">
        <pc:chgData name="Claire Johnson" userId="71b4c8dc-5a05-47ce-b868-ce8f272adc14" providerId="ADAL" clId="{F0BACD6B-6EAF-4B7E-AE65-6667F28F8699}" dt="2022-03-05T20:15:34.986" v="1336" actId="2696"/>
        <pc:sldMkLst>
          <pc:docMk/>
          <pc:sldMk cId="2851477781" sldId="310"/>
        </pc:sldMkLst>
      </pc:sldChg>
      <pc:sldChg chg="modSp">
        <pc:chgData name="Claire Johnson" userId="71b4c8dc-5a05-47ce-b868-ce8f272adc14" providerId="ADAL" clId="{F0BACD6B-6EAF-4B7E-AE65-6667F28F8699}" dt="2022-03-05T20:28:28.616" v="1415" actId="20577"/>
        <pc:sldMkLst>
          <pc:docMk/>
          <pc:sldMk cId="4045500149" sldId="311"/>
        </pc:sldMkLst>
        <pc:spChg chg="mod">
          <ac:chgData name="Claire Johnson" userId="71b4c8dc-5a05-47ce-b868-ce8f272adc14" providerId="ADAL" clId="{F0BACD6B-6EAF-4B7E-AE65-6667F28F8699}" dt="2022-03-05T19:50:59.505" v="121" actId="27636"/>
          <ac:spMkLst>
            <pc:docMk/>
            <pc:sldMk cId="4045500149" sldId="311"/>
            <ac:spMk id="2" creationId="{5F9E2376-434B-497E-9D10-86D74D530975}"/>
          </ac:spMkLst>
        </pc:spChg>
        <pc:spChg chg="mod">
          <ac:chgData name="Claire Johnson" userId="71b4c8dc-5a05-47ce-b868-ce8f272adc14" providerId="ADAL" clId="{F0BACD6B-6EAF-4B7E-AE65-6667F28F8699}" dt="2022-03-05T20:28:28.616" v="1415" actId="20577"/>
          <ac:spMkLst>
            <pc:docMk/>
            <pc:sldMk cId="4045500149" sldId="311"/>
            <ac:spMk id="3" creationId="{8C356506-F1C4-4F0A-A50C-31574DEDF887}"/>
          </ac:spMkLst>
        </pc:spChg>
      </pc:sldChg>
      <pc:sldChg chg="modSp">
        <pc:chgData name="Claire Johnson" userId="71b4c8dc-5a05-47ce-b868-ce8f272adc14" providerId="ADAL" clId="{F0BACD6B-6EAF-4B7E-AE65-6667F28F8699}" dt="2022-03-05T20:25:23.169" v="1398" actId="12"/>
        <pc:sldMkLst>
          <pc:docMk/>
          <pc:sldMk cId="1292066747" sldId="312"/>
        </pc:sldMkLst>
        <pc:spChg chg="mod">
          <ac:chgData name="Claire Johnson" userId="71b4c8dc-5a05-47ce-b868-ce8f272adc14" providerId="ADAL" clId="{F0BACD6B-6EAF-4B7E-AE65-6667F28F8699}" dt="2022-03-05T19:59:49.836" v="516"/>
          <ac:spMkLst>
            <pc:docMk/>
            <pc:sldMk cId="1292066747" sldId="312"/>
            <ac:spMk id="2" creationId="{076BB914-D618-448B-9BE4-D6896FD6FBFF}"/>
          </ac:spMkLst>
        </pc:spChg>
        <pc:spChg chg="mod">
          <ac:chgData name="Claire Johnson" userId="71b4c8dc-5a05-47ce-b868-ce8f272adc14" providerId="ADAL" clId="{F0BACD6B-6EAF-4B7E-AE65-6667F28F8699}" dt="2022-03-05T20:25:23.169" v="1398" actId="12"/>
          <ac:spMkLst>
            <pc:docMk/>
            <pc:sldMk cId="1292066747" sldId="312"/>
            <ac:spMk id="3" creationId="{8386FE7E-EE89-400E-A791-D2F8F96C2CC9}"/>
          </ac:spMkLst>
        </pc:spChg>
      </pc:sldChg>
      <pc:sldChg chg="modSp modNotesTx">
        <pc:chgData name="Claire Johnson" userId="71b4c8dc-5a05-47ce-b868-ce8f272adc14" providerId="ADAL" clId="{F0BACD6B-6EAF-4B7E-AE65-6667F28F8699}" dt="2022-03-05T20:27:02.193" v="1408" actId="20577"/>
        <pc:sldMkLst>
          <pc:docMk/>
          <pc:sldMk cId="3805083771" sldId="313"/>
        </pc:sldMkLst>
        <pc:spChg chg="mod">
          <ac:chgData name="Claire Johnson" userId="71b4c8dc-5a05-47ce-b868-ce8f272adc14" providerId="ADAL" clId="{F0BACD6B-6EAF-4B7E-AE65-6667F28F8699}" dt="2022-03-05T20:01:52.709" v="705" actId="27636"/>
          <ac:spMkLst>
            <pc:docMk/>
            <pc:sldMk cId="3805083771" sldId="313"/>
            <ac:spMk id="2" creationId="{89AC1D8F-171F-4906-9C43-E9CABA48BB99}"/>
          </ac:spMkLst>
        </pc:spChg>
        <pc:spChg chg="mod">
          <ac:chgData name="Claire Johnson" userId="71b4c8dc-5a05-47ce-b868-ce8f272adc14" providerId="ADAL" clId="{F0BACD6B-6EAF-4B7E-AE65-6667F28F8699}" dt="2022-03-05T20:26:59.387" v="1407" actId="948"/>
          <ac:spMkLst>
            <pc:docMk/>
            <pc:sldMk cId="3805083771" sldId="313"/>
            <ac:spMk id="3" creationId="{8A0153C2-E473-4470-B24C-79EED0E4E2D6}"/>
          </ac:spMkLst>
        </pc:spChg>
      </pc:sldChg>
      <pc:sldChg chg="del">
        <pc:chgData name="Claire Johnson" userId="71b4c8dc-5a05-47ce-b868-ce8f272adc14" providerId="ADAL" clId="{F0BACD6B-6EAF-4B7E-AE65-6667F28F8699}" dt="2022-03-05T20:08:13.030" v="1110" actId="2696"/>
        <pc:sldMkLst>
          <pc:docMk/>
          <pc:sldMk cId="3988308160" sldId="314"/>
        </pc:sldMkLst>
      </pc:sldChg>
      <pc:sldChg chg="del">
        <pc:chgData name="Claire Johnson" userId="71b4c8dc-5a05-47ce-b868-ce8f272adc14" providerId="ADAL" clId="{F0BACD6B-6EAF-4B7E-AE65-6667F28F8699}" dt="2022-03-05T20:08:21.101" v="1111" actId="2696"/>
        <pc:sldMkLst>
          <pc:docMk/>
          <pc:sldMk cId="867798575" sldId="315"/>
        </pc:sldMkLst>
      </pc:sldChg>
      <pc:sldChg chg="del">
        <pc:chgData name="Claire Johnson" userId="71b4c8dc-5a05-47ce-b868-ce8f272adc14" providerId="ADAL" clId="{F0BACD6B-6EAF-4B7E-AE65-6667F28F8699}" dt="2022-03-05T20:21:11.645" v="1367" actId="2696"/>
        <pc:sldMkLst>
          <pc:docMk/>
          <pc:sldMk cId="2108300353" sldId="316"/>
        </pc:sldMkLst>
      </pc:sldChg>
      <pc:sldChg chg="addSp delSp modSp add">
        <pc:chgData name="Claire Johnson" userId="71b4c8dc-5a05-47ce-b868-ce8f272adc14" providerId="ADAL" clId="{F0BACD6B-6EAF-4B7E-AE65-6667F28F8699}" dt="2022-03-05T20:13:19.138" v="1125" actId="14100"/>
        <pc:sldMkLst>
          <pc:docMk/>
          <pc:sldMk cId="1981303807" sldId="317"/>
        </pc:sldMkLst>
        <pc:spChg chg="add del mod">
          <ac:chgData name="Claire Johnson" userId="71b4c8dc-5a05-47ce-b868-ce8f272adc14" providerId="ADAL" clId="{F0BACD6B-6EAF-4B7E-AE65-6667F28F8699}" dt="2022-03-05T20:10:49.340" v="1119" actId="478"/>
          <ac:spMkLst>
            <pc:docMk/>
            <pc:sldMk cId="1981303807" sldId="317"/>
            <ac:spMk id="3" creationId="{8C356506-F1C4-4F0A-A50C-31574DEDF887}"/>
          </ac:spMkLst>
        </pc:spChg>
        <pc:spChg chg="add del mod">
          <ac:chgData name="Claire Johnson" userId="71b4c8dc-5a05-47ce-b868-ce8f272adc14" providerId="ADAL" clId="{F0BACD6B-6EAF-4B7E-AE65-6667F28F8699}" dt="2022-03-05T20:10:29.385" v="1118"/>
          <ac:spMkLst>
            <pc:docMk/>
            <pc:sldMk cId="1981303807" sldId="317"/>
            <ac:spMk id="12" creationId="{E483EF44-064D-4479-BB02-4BC51203B7E5}"/>
          </ac:spMkLst>
        </pc:spChg>
        <pc:graphicFrameChg chg="add del mod">
          <ac:chgData name="Claire Johnson" userId="71b4c8dc-5a05-47ce-b868-ce8f272adc14" providerId="ADAL" clId="{F0BACD6B-6EAF-4B7E-AE65-6667F28F8699}" dt="2022-03-05T20:10:29.385" v="1118"/>
          <ac:graphicFrameMkLst>
            <pc:docMk/>
            <pc:sldMk cId="1981303807" sldId="317"/>
            <ac:graphicFrameMk id="4" creationId="{1A7EE765-D89D-466C-BF68-019C5538EABA}"/>
          </ac:graphicFrameMkLst>
        </pc:graphicFrameChg>
        <pc:graphicFrameChg chg="add del">
          <ac:chgData name="Claire Johnson" userId="71b4c8dc-5a05-47ce-b868-ce8f272adc14" providerId="ADAL" clId="{F0BACD6B-6EAF-4B7E-AE65-6667F28F8699}" dt="2022-03-05T20:10:29.385" v="1118"/>
          <ac:graphicFrameMkLst>
            <pc:docMk/>
            <pc:sldMk cId="1981303807" sldId="317"/>
            <ac:graphicFrameMk id="5" creationId="{D79223A8-D7AF-4F76-B7CF-F7D6AB3C10DA}"/>
          </ac:graphicFrameMkLst>
        </pc:graphicFrameChg>
        <pc:graphicFrameChg chg="add del">
          <ac:chgData name="Claire Johnson" userId="71b4c8dc-5a05-47ce-b868-ce8f272adc14" providerId="ADAL" clId="{F0BACD6B-6EAF-4B7E-AE65-6667F28F8699}" dt="2022-03-05T20:10:29.385" v="1118"/>
          <ac:graphicFrameMkLst>
            <pc:docMk/>
            <pc:sldMk cId="1981303807" sldId="317"/>
            <ac:graphicFrameMk id="6" creationId="{91139ED2-72AA-4412-A010-A618E4B70B54}"/>
          </ac:graphicFrameMkLst>
        </pc:graphicFrameChg>
        <pc:graphicFrameChg chg="add del">
          <ac:chgData name="Claire Johnson" userId="71b4c8dc-5a05-47ce-b868-ce8f272adc14" providerId="ADAL" clId="{F0BACD6B-6EAF-4B7E-AE65-6667F28F8699}" dt="2022-03-05T20:10:29.385" v="1118"/>
          <ac:graphicFrameMkLst>
            <pc:docMk/>
            <pc:sldMk cId="1981303807" sldId="317"/>
            <ac:graphicFrameMk id="7" creationId="{73AFE02E-D8C0-401F-B826-ECAB5C246A02}"/>
          </ac:graphicFrameMkLst>
        </pc:graphicFrameChg>
        <pc:graphicFrameChg chg="add del">
          <ac:chgData name="Claire Johnson" userId="71b4c8dc-5a05-47ce-b868-ce8f272adc14" providerId="ADAL" clId="{F0BACD6B-6EAF-4B7E-AE65-6667F28F8699}" dt="2022-03-05T20:10:29.385" v="1118"/>
          <ac:graphicFrameMkLst>
            <pc:docMk/>
            <pc:sldMk cId="1981303807" sldId="317"/>
            <ac:graphicFrameMk id="8" creationId="{5AEBEE1F-3BF0-4B2D-A06E-A3AD5B11C48E}"/>
          </ac:graphicFrameMkLst>
        </pc:graphicFrameChg>
        <pc:graphicFrameChg chg="add del">
          <ac:chgData name="Claire Johnson" userId="71b4c8dc-5a05-47ce-b868-ce8f272adc14" providerId="ADAL" clId="{F0BACD6B-6EAF-4B7E-AE65-6667F28F8699}" dt="2022-03-05T20:10:29.385" v="1118"/>
          <ac:graphicFrameMkLst>
            <pc:docMk/>
            <pc:sldMk cId="1981303807" sldId="317"/>
            <ac:graphicFrameMk id="9" creationId="{F790D6C8-12E3-42CD-A8AC-BAA125F39918}"/>
          </ac:graphicFrameMkLst>
        </pc:graphicFrameChg>
        <pc:graphicFrameChg chg="add del">
          <ac:chgData name="Claire Johnson" userId="71b4c8dc-5a05-47ce-b868-ce8f272adc14" providerId="ADAL" clId="{F0BACD6B-6EAF-4B7E-AE65-6667F28F8699}" dt="2022-03-05T20:10:29.385" v="1118"/>
          <ac:graphicFrameMkLst>
            <pc:docMk/>
            <pc:sldMk cId="1981303807" sldId="317"/>
            <ac:graphicFrameMk id="10" creationId="{7BE05937-8246-4EFD-8676-1A5EE346E48A}"/>
          </ac:graphicFrameMkLst>
        </pc:graphicFrameChg>
        <pc:graphicFrameChg chg="add del mod modGraphic">
          <ac:chgData name="Claire Johnson" userId="71b4c8dc-5a05-47ce-b868-ce8f272adc14" providerId="ADAL" clId="{F0BACD6B-6EAF-4B7E-AE65-6667F28F8699}" dt="2022-03-05T20:10:29.385" v="1118"/>
          <ac:graphicFrameMkLst>
            <pc:docMk/>
            <pc:sldMk cId="1981303807" sldId="317"/>
            <ac:graphicFrameMk id="11" creationId="{03DD4585-61AD-4A25-BFED-C6EB71DFB687}"/>
          </ac:graphicFrameMkLst>
        </pc:graphicFrameChg>
        <pc:picChg chg="add mod modCrop">
          <ac:chgData name="Claire Johnson" userId="71b4c8dc-5a05-47ce-b868-ce8f272adc14" providerId="ADAL" clId="{F0BACD6B-6EAF-4B7E-AE65-6667F28F8699}" dt="2022-03-05T20:13:19.138" v="1125" actId="14100"/>
          <ac:picMkLst>
            <pc:docMk/>
            <pc:sldMk cId="1981303807" sldId="317"/>
            <ac:picMk id="13" creationId="{F0747BA8-B21C-4D9A-9C35-9A7DCD4F2B72}"/>
          </ac:picMkLst>
        </pc:picChg>
      </pc:sldChg>
      <pc:sldChg chg="del">
        <pc:chgData name="Claire Johnson" userId="71b4c8dc-5a05-47ce-b868-ce8f272adc14" providerId="ADAL" clId="{F0BACD6B-6EAF-4B7E-AE65-6667F28F8699}" dt="2022-03-05T20:07:54.468" v="1108" actId="2696"/>
        <pc:sldMkLst>
          <pc:docMk/>
          <pc:sldMk cId="4253255550" sldId="317"/>
        </pc:sldMkLst>
      </pc:sldChg>
      <pc:sldChg chg="modSp add modNotesTx">
        <pc:chgData name="Claire Johnson" userId="71b4c8dc-5a05-47ce-b868-ce8f272adc14" providerId="ADAL" clId="{F0BACD6B-6EAF-4B7E-AE65-6667F28F8699}" dt="2022-03-05T20:29:10.792" v="1419" actId="113"/>
        <pc:sldMkLst>
          <pc:docMk/>
          <pc:sldMk cId="1726065293" sldId="318"/>
        </pc:sldMkLst>
        <pc:spChg chg="mod">
          <ac:chgData name="Claire Johnson" userId="71b4c8dc-5a05-47ce-b868-ce8f272adc14" providerId="ADAL" clId="{F0BACD6B-6EAF-4B7E-AE65-6667F28F8699}" dt="2022-03-05T20:14:09.902" v="1137" actId="20577"/>
          <ac:spMkLst>
            <pc:docMk/>
            <pc:sldMk cId="1726065293" sldId="318"/>
            <ac:spMk id="2" creationId="{4333CD85-6320-48F1-B8C7-3BDDA6464F93}"/>
          </ac:spMkLst>
        </pc:spChg>
        <pc:spChg chg="mod">
          <ac:chgData name="Claire Johnson" userId="71b4c8dc-5a05-47ce-b868-ce8f272adc14" providerId="ADAL" clId="{F0BACD6B-6EAF-4B7E-AE65-6667F28F8699}" dt="2022-03-05T20:27:29.740" v="1411" actId="12"/>
          <ac:spMkLst>
            <pc:docMk/>
            <pc:sldMk cId="1726065293" sldId="318"/>
            <ac:spMk id="3" creationId="{B7019F8B-9741-480B-9E02-97A6820C54DC}"/>
          </ac:spMkLst>
        </pc:spChg>
      </pc:sldChg>
      <pc:sldChg chg="del">
        <pc:chgData name="Claire Johnson" userId="71b4c8dc-5a05-47ce-b868-ce8f272adc14" providerId="ADAL" clId="{F0BACD6B-6EAF-4B7E-AE65-6667F28F8699}" dt="2022-03-05T20:07:58.684" v="1109" actId="2696"/>
        <pc:sldMkLst>
          <pc:docMk/>
          <pc:sldMk cId="3098255853" sldId="318"/>
        </pc:sldMkLst>
      </pc:sldChg>
      <pc:sldChg chg="modSp add modNotesTx">
        <pc:chgData name="Claire Johnson" userId="71b4c8dc-5a05-47ce-b868-ce8f272adc14" providerId="ADAL" clId="{F0BACD6B-6EAF-4B7E-AE65-6667F28F8699}" dt="2022-03-05T20:29:25.903" v="1422" actId="113"/>
        <pc:sldMkLst>
          <pc:docMk/>
          <pc:sldMk cId="3835061222" sldId="319"/>
        </pc:sldMkLst>
        <pc:spChg chg="mod">
          <ac:chgData name="Claire Johnson" userId="71b4c8dc-5a05-47ce-b868-ce8f272adc14" providerId="ADAL" clId="{F0BACD6B-6EAF-4B7E-AE65-6667F28F8699}" dt="2022-03-05T20:17:12.510" v="1349" actId="20577"/>
          <ac:spMkLst>
            <pc:docMk/>
            <pc:sldMk cId="3835061222" sldId="319"/>
            <ac:spMk id="2" creationId="{4333CD85-6320-48F1-B8C7-3BDDA6464F93}"/>
          </ac:spMkLst>
        </pc:spChg>
        <pc:spChg chg="mod">
          <ac:chgData name="Claire Johnson" userId="71b4c8dc-5a05-47ce-b868-ce8f272adc14" providerId="ADAL" clId="{F0BACD6B-6EAF-4B7E-AE65-6667F28F8699}" dt="2022-03-05T20:29:19.976" v="1420" actId="14100"/>
          <ac:spMkLst>
            <pc:docMk/>
            <pc:sldMk cId="3835061222" sldId="319"/>
            <ac:spMk id="3" creationId="{B7019F8B-9741-480B-9E02-97A6820C54DC}"/>
          </ac:spMkLst>
        </pc:spChg>
      </pc:sldChg>
      <pc:sldChg chg="modSp add modNotesTx">
        <pc:chgData name="Claire Johnson" userId="71b4c8dc-5a05-47ce-b868-ce8f272adc14" providerId="ADAL" clId="{F0BACD6B-6EAF-4B7E-AE65-6667F28F8699}" dt="2022-03-05T20:29:30.623" v="1423" actId="113"/>
        <pc:sldMkLst>
          <pc:docMk/>
          <pc:sldMk cId="3180583759" sldId="320"/>
        </pc:sldMkLst>
        <pc:spChg chg="mod">
          <ac:chgData name="Claire Johnson" userId="71b4c8dc-5a05-47ce-b868-ce8f272adc14" providerId="ADAL" clId="{F0BACD6B-6EAF-4B7E-AE65-6667F28F8699}" dt="2022-03-05T20:21:02.173" v="1365" actId="20577"/>
          <ac:spMkLst>
            <pc:docMk/>
            <pc:sldMk cId="3180583759" sldId="320"/>
            <ac:spMk id="2" creationId="{4333CD85-6320-48F1-B8C7-3BDDA6464F93}"/>
          </ac:spMkLst>
        </pc:spChg>
        <pc:spChg chg="mod">
          <ac:chgData name="Claire Johnson" userId="71b4c8dc-5a05-47ce-b868-ce8f272adc14" providerId="ADAL" clId="{F0BACD6B-6EAF-4B7E-AE65-6667F28F8699}" dt="2022-03-05T20:21:19.419" v="1369" actId="5793"/>
          <ac:spMkLst>
            <pc:docMk/>
            <pc:sldMk cId="3180583759" sldId="320"/>
            <ac:spMk id="3" creationId="{B7019F8B-9741-480B-9E02-97A6820C54D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ACA597-D0FC-49B8-89F5-D53AACD26BB3}" type="datetimeFigureOut">
              <a:rPr lang="en-GB" smtClean="0"/>
              <a:t>05/03/2022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6BD850-0564-4E4B-BE85-B7205CE7C8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2116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79252" rtl="0" eaLnBrk="1" latinLnBrk="0" hangingPunct="1">
      <a:defRPr sz="1000" kern="1200">
        <a:solidFill>
          <a:schemeClr val="tx1"/>
        </a:solidFill>
        <a:latin typeface="Arial Nova Light" pitchFamily="34" charset="0"/>
        <a:ea typeface="+mn-ea"/>
        <a:cs typeface="Arial Nova Light" pitchFamily="34" charset="0"/>
      </a:defRPr>
    </a:lvl1pPr>
    <a:lvl2pPr marL="389626" algn="l" defTabSz="779252" rtl="0" eaLnBrk="1" latinLnBrk="0" hangingPunct="1">
      <a:defRPr sz="1000" kern="1200">
        <a:solidFill>
          <a:schemeClr val="tx1"/>
        </a:solidFill>
        <a:latin typeface="Arial Nova Light" pitchFamily="34" charset="0"/>
        <a:ea typeface="+mn-ea"/>
        <a:cs typeface="Arial Nova Light" pitchFamily="34" charset="0"/>
      </a:defRPr>
    </a:lvl2pPr>
    <a:lvl3pPr marL="779252" algn="l" defTabSz="779252" rtl="0" eaLnBrk="1" latinLnBrk="0" hangingPunct="1">
      <a:defRPr sz="1000" kern="1200">
        <a:solidFill>
          <a:schemeClr val="tx1"/>
        </a:solidFill>
        <a:latin typeface="Arial Nova Light" pitchFamily="34" charset="0"/>
        <a:ea typeface="+mn-ea"/>
        <a:cs typeface="Arial Nova Light" pitchFamily="34" charset="0"/>
      </a:defRPr>
    </a:lvl3pPr>
    <a:lvl4pPr marL="1168878" algn="l" defTabSz="779252" rtl="0" eaLnBrk="1" latinLnBrk="0" hangingPunct="1">
      <a:defRPr sz="1000" kern="1200">
        <a:solidFill>
          <a:schemeClr val="tx1"/>
        </a:solidFill>
        <a:latin typeface="Arial Nova Light" pitchFamily="34" charset="0"/>
        <a:ea typeface="+mn-ea"/>
        <a:cs typeface="Arial Nova Light" pitchFamily="34" charset="0"/>
      </a:defRPr>
    </a:lvl4pPr>
    <a:lvl5pPr marL="1558503" algn="l" defTabSz="779252" rtl="0" eaLnBrk="1" latinLnBrk="0" hangingPunct="1">
      <a:defRPr sz="1000" kern="1200">
        <a:solidFill>
          <a:schemeClr val="tx1"/>
        </a:solidFill>
        <a:latin typeface="Arial Nova Light" pitchFamily="34" charset="0"/>
        <a:ea typeface="+mn-ea"/>
        <a:cs typeface="Arial Nova Light" pitchFamily="34" charset="0"/>
      </a:defRPr>
    </a:lvl5pPr>
    <a:lvl6pPr marL="1948129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337755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727381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117007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6BD850-0564-4E4B-BE85-B7205CE7C8D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99444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6BD850-0564-4E4B-BE85-B7205CE7C8D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094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6BD850-0564-4E4B-BE85-B7205CE7C8D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51153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6BD850-0564-4E4B-BE85-B7205CE7C8D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47196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6BD850-0564-4E4B-BE85-B7205CE7C8D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06959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6BD850-0564-4E4B-BE85-B7205CE7C8D7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17221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6BD850-0564-4E4B-BE85-B7205CE7C8D7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1379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10" Type="http://schemas.microsoft.com/office/2007/relationships/hdphoto" Target="../media/hdphoto1.wdp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B07455CB-F3F5-9545-86DC-5350B7A166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99" t="41740" r="16066" b="-8859"/>
          <a:stretch/>
        </p:blipFill>
        <p:spPr>
          <a:xfrm>
            <a:off x="0" y="238"/>
            <a:ext cx="9143999" cy="49480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1563638"/>
            <a:ext cx="6264696" cy="1102519"/>
          </a:xfrm>
        </p:spPr>
        <p:txBody>
          <a:bodyPr>
            <a:noAutofit/>
          </a:bodyPr>
          <a:lstStyle>
            <a:lvl1pPr algn="l">
              <a:defRPr sz="2800" b="1">
                <a:solidFill>
                  <a:schemeClr val="bg1"/>
                </a:solidFill>
                <a:latin typeface="Arial Nov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2355726"/>
            <a:ext cx="5219195" cy="50405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accent2"/>
                </a:solidFill>
                <a:latin typeface="Arial Nova" pitchFamily="34" charset="0"/>
              </a:defRPr>
            </a:lvl1pPr>
            <a:lvl2pPr marL="389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9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8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58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48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377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27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17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76F24212-974D-1141-8603-427D438311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250" y="4083918"/>
            <a:ext cx="2067634" cy="467742"/>
          </a:xfrm>
          <a:prstGeom prst="rect">
            <a:avLst/>
          </a:prstGeom>
        </p:spPr>
      </p:pic>
      <p:pic>
        <p:nvPicPr>
          <p:cNvPr id="9" name="Picture 8" descr="A picture containing logo&#10;&#10;Description automatically generated">
            <a:extLst>
              <a:ext uri="{FF2B5EF4-FFF2-40B4-BE49-F238E27FC236}">
                <a16:creationId xmlns:a16="http://schemas.microsoft.com/office/drawing/2014/main" id="{F5DB4CD9-B42F-EE4D-8861-5E9FACFAA94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579862"/>
            <a:ext cx="1803490" cy="1347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585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745592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9582"/>
            <a:ext cx="8229600" cy="339404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7863" y="4836189"/>
            <a:ext cx="2133600" cy="273844"/>
          </a:xfrm>
          <a:prstGeom prst="rect">
            <a:avLst/>
          </a:prstGeom>
        </p:spPr>
        <p:txBody>
          <a:bodyPr vert="horz" lIns="77925" tIns="38963" rIns="77925" bIns="38963" rtlCol="0" anchor="ctr"/>
          <a:lstStyle>
            <a:lvl1pPr algn="l">
              <a:defRPr sz="900" b="1">
                <a:solidFill>
                  <a:schemeClr val="tx1">
                    <a:tint val="75000"/>
                  </a:schemeClr>
                </a:solidFill>
                <a:latin typeface="Arial Nova" pitchFamily="34" charset="0"/>
              </a:defRPr>
            </a:lvl1pPr>
          </a:lstStyle>
          <a:p>
            <a:r>
              <a:rPr lang="en-GB"/>
              <a:t>PAGE </a:t>
            </a:r>
            <a:fld id="{45A89BE1-5792-4ACB-BF4C-7FAB88C6C5B7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86558B-A5FD-0D44-914B-8649D25F7B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6399" r="59971"/>
          <a:stretch/>
        </p:blipFill>
        <p:spPr>
          <a:xfrm>
            <a:off x="6372201" y="0"/>
            <a:ext cx="2771800" cy="22426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2B32F62-0D97-459B-8DC5-A1EE7705575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6547"/>
            <a:ext cx="9144000" cy="766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570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4222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927" y="1059582"/>
            <a:ext cx="3983182" cy="33944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9891" y="1059582"/>
            <a:ext cx="3983182" cy="33944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7455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7863" y="4836189"/>
            <a:ext cx="2133600" cy="273844"/>
          </a:xfrm>
          <a:prstGeom prst="rect">
            <a:avLst/>
          </a:prstGeom>
        </p:spPr>
        <p:txBody>
          <a:bodyPr vert="horz" lIns="77925" tIns="38963" rIns="77925" bIns="38963" rtlCol="0" anchor="ctr"/>
          <a:lstStyle>
            <a:lvl1pPr algn="l">
              <a:defRPr sz="900" b="1">
                <a:solidFill>
                  <a:schemeClr val="tx1">
                    <a:tint val="75000"/>
                  </a:schemeClr>
                </a:solidFill>
                <a:latin typeface="Arial Nova" pitchFamily="34" charset="0"/>
              </a:defRPr>
            </a:lvl1pPr>
          </a:lstStyle>
          <a:p>
            <a:r>
              <a:rPr lang="en-GB"/>
              <a:t>PAGE </a:t>
            </a:r>
            <a:fld id="{45A89BE1-5792-4ACB-BF4C-7FAB88C6C5B7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8C271EA-B0B2-EE49-B463-A8C9EAAAA7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8740" r="40821"/>
          <a:stretch/>
        </p:blipFill>
        <p:spPr>
          <a:xfrm rot="10800000">
            <a:off x="0" y="3332906"/>
            <a:ext cx="1151198" cy="11110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17067D7-7CF5-47F8-B42A-977EDC8FB5F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6547"/>
            <a:ext cx="9144000" cy="766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125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17741"/>
            <a:ext cx="4040188" cy="479822"/>
          </a:xfrm>
        </p:spPr>
        <p:txBody>
          <a:bodyPr anchor="ctr">
            <a:normAutofit/>
          </a:bodyPr>
          <a:lstStyle>
            <a:lvl1pPr marL="0" indent="0">
              <a:buNone/>
              <a:defRPr sz="1700" b="1"/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497563"/>
            <a:ext cx="4040188" cy="2963466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017741"/>
            <a:ext cx="4041775" cy="479822"/>
          </a:xfrm>
        </p:spPr>
        <p:txBody>
          <a:bodyPr anchor="ctr">
            <a:normAutofit/>
          </a:bodyPr>
          <a:lstStyle>
            <a:lvl1pPr marL="0" indent="0">
              <a:buNone/>
              <a:defRPr sz="1700" b="1"/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497563"/>
            <a:ext cx="4041775" cy="2963466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7455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77863" y="4836189"/>
            <a:ext cx="2133600" cy="273844"/>
          </a:xfrm>
          <a:prstGeom prst="rect">
            <a:avLst/>
          </a:prstGeom>
        </p:spPr>
        <p:txBody>
          <a:bodyPr vert="horz" lIns="77925" tIns="38963" rIns="77925" bIns="38963" rtlCol="0" anchor="ctr"/>
          <a:lstStyle>
            <a:lvl1pPr algn="l">
              <a:defRPr sz="900" b="1">
                <a:solidFill>
                  <a:schemeClr val="tx1">
                    <a:tint val="75000"/>
                  </a:schemeClr>
                </a:solidFill>
                <a:latin typeface="Arial Nova" pitchFamily="34" charset="0"/>
              </a:defRPr>
            </a:lvl1pPr>
          </a:lstStyle>
          <a:p>
            <a:r>
              <a:rPr lang="en-GB"/>
              <a:t>PAGE </a:t>
            </a:r>
            <a:fld id="{45A89BE1-5792-4ACB-BF4C-7FAB88C6C5B7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5D3D187-7A88-4784-902B-74E70E51C9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6547"/>
            <a:ext cx="9144000" cy="766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096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7"/>
            <a:ext cx="3008313" cy="871538"/>
          </a:xfrm>
        </p:spPr>
        <p:txBody>
          <a:bodyPr anchor="t"/>
          <a:lstStyle>
            <a:lvl1pPr algn="l">
              <a:defRPr sz="17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04789"/>
            <a:ext cx="5111750" cy="420522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6"/>
            <a:ext cx="3008313" cy="3370337"/>
          </a:xfrm>
        </p:spPr>
        <p:txBody>
          <a:bodyPr/>
          <a:lstStyle>
            <a:lvl1pPr marL="0" indent="0">
              <a:buNone/>
              <a:defRPr sz="1200"/>
            </a:lvl1pPr>
            <a:lvl2pPr marL="389626" indent="0">
              <a:buNone/>
              <a:defRPr sz="1000"/>
            </a:lvl2pPr>
            <a:lvl3pPr marL="779252" indent="0">
              <a:buNone/>
              <a:defRPr sz="900"/>
            </a:lvl3pPr>
            <a:lvl4pPr marL="1168878" indent="0">
              <a:buNone/>
              <a:defRPr sz="800"/>
            </a:lvl4pPr>
            <a:lvl5pPr marL="1558503" indent="0">
              <a:buNone/>
              <a:defRPr sz="800"/>
            </a:lvl5pPr>
            <a:lvl6pPr marL="1948129" indent="0">
              <a:buNone/>
              <a:defRPr sz="800"/>
            </a:lvl6pPr>
            <a:lvl7pPr marL="2337755" indent="0">
              <a:buNone/>
              <a:defRPr sz="800"/>
            </a:lvl7pPr>
            <a:lvl8pPr marL="2727381" indent="0">
              <a:buNone/>
              <a:defRPr sz="800"/>
            </a:lvl8pPr>
            <a:lvl9pPr marL="3117007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7863" y="4836189"/>
            <a:ext cx="2133600" cy="273844"/>
          </a:xfrm>
          <a:prstGeom prst="rect">
            <a:avLst/>
          </a:prstGeom>
        </p:spPr>
        <p:txBody>
          <a:bodyPr vert="horz" lIns="77925" tIns="38963" rIns="77925" bIns="38963" rtlCol="0" anchor="ctr"/>
          <a:lstStyle>
            <a:lvl1pPr algn="l">
              <a:defRPr sz="900" b="1">
                <a:solidFill>
                  <a:schemeClr val="tx1">
                    <a:tint val="75000"/>
                  </a:schemeClr>
                </a:solidFill>
                <a:latin typeface="Arial Nova" pitchFamily="34" charset="0"/>
              </a:defRPr>
            </a:lvl1pPr>
          </a:lstStyle>
          <a:p>
            <a:r>
              <a:rPr lang="en-GB"/>
              <a:t>PAGE </a:t>
            </a:r>
            <a:fld id="{45A89BE1-5792-4ACB-BF4C-7FAB88C6C5B7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5EC8B5-C4AB-455E-B0E5-33ED4F2865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6547"/>
            <a:ext cx="9144000" cy="766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675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0649092D-6AAA-FD44-83FA-C77554943C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52" t="30695" r="34345" b="23800"/>
          <a:stretch/>
        </p:blipFill>
        <p:spPr>
          <a:xfrm rot="10800000" flipV="1">
            <a:off x="-1" y="-3"/>
            <a:ext cx="9144001" cy="5166639"/>
          </a:xfrm>
          <a:prstGeom prst="rect">
            <a:avLst/>
          </a:prstGeom>
        </p:spPr>
      </p:pic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7863" y="4836189"/>
            <a:ext cx="2133600" cy="273844"/>
          </a:xfrm>
          <a:prstGeom prst="rect">
            <a:avLst/>
          </a:prstGeom>
        </p:spPr>
        <p:txBody>
          <a:bodyPr vert="horz" lIns="77925" tIns="38963" rIns="77925" bIns="38963" rtlCol="0" anchor="ctr"/>
          <a:lstStyle>
            <a:lvl1pPr algn="l">
              <a:defRPr sz="900" b="1">
                <a:solidFill>
                  <a:schemeClr val="tx1">
                    <a:tint val="75000"/>
                  </a:schemeClr>
                </a:solidFill>
                <a:latin typeface="Arial Nova" pitchFamily="34" charset="0"/>
              </a:defRPr>
            </a:lvl1pPr>
          </a:lstStyle>
          <a:p>
            <a:r>
              <a:rPr lang="en-GB" dirty="0"/>
              <a:t>PAGE </a:t>
            </a:r>
            <a:fld id="{45A89BE1-5792-4ACB-BF4C-7FAB88C6C5B7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6AFEC84-8873-4B43-A047-919334465DB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5616" y="4515966"/>
            <a:ext cx="1296144" cy="289222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DC13573B-C69A-9F4D-B188-111BB6EC59A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524328" y="4371950"/>
            <a:ext cx="868147" cy="502061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8C54E49F-A37D-2540-9300-855A9CDB03E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148064" y="4371950"/>
            <a:ext cx="1307976" cy="43599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00E15F4-4FD3-B647-9A04-097564CEBF40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alphaModFix/>
            <a:grayscl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-50000"/>
                    </a14:imgEffect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772" y="4369007"/>
            <a:ext cx="833244" cy="531806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5D2D0BE-976D-1C47-BDF4-1566F41B093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3568" y="2499742"/>
            <a:ext cx="7772400" cy="495071"/>
          </a:xfrm>
        </p:spPr>
        <p:txBody>
          <a:bodyPr anchor="b">
            <a:normAutofit/>
          </a:bodyPr>
          <a:lstStyle>
            <a:lvl1pPr marL="0" indent="0" algn="ctr">
              <a:buNone/>
              <a:defRPr sz="2800" b="0">
                <a:solidFill>
                  <a:schemeClr val="bg1"/>
                </a:solidFill>
              </a:defRPr>
            </a:lvl1pPr>
            <a:lvl2pPr marL="38962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792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16887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55850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94812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33775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72738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11700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Thank you</a:t>
            </a:r>
          </a:p>
          <a:p>
            <a:pPr lvl="0"/>
            <a:r>
              <a:rPr lang="en-US" dirty="0"/>
              <a:t>www.birmingham.gov.uk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2DD201-1AA0-A840-BCAE-6EE591E9781F}"/>
              </a:ext>
            </a:extLst>
          </p:cNvPr>
          <p:cNvSpPr txBox="1"/>
          <p:nvPr userDrawn="1"/>
        </p:nvSpPr>
        <p:spPr>
          <a:xfrm>
            <a:off x="2802675" y="3147814"/>
            <a:ext cx="32397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For more information please visit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www.birmingham.gov.uk/commonwealth2022</a:t>
            </a:r>
          </a:p>
        </p:txBody>
      </p:sp>
    </p:spTree>
    <p:extLst>
      <p:ext uri="{BB962C8B-B14F-4D97-AF65-F5344CB8AC3E}">
        <p14:creationId xmlns:p14="http://schemas.microsoft.com/office/powerpoint/2010/main" val="262083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77925" tIns="38963" rIns="77925" bIns="38963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37807"/>
            <a:ext cx="8229600" cy="3315815"/>
          </a:xfrm>
          <a:prstGeom prst="rect">
            <a:avLst/>
          </a:prstGeom>
        </p:spPr>
        <p:txBody>
          <a:bodyPr vert="horz" lIns="77925" tIns="38963" rIns="77925" bIns="3896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4196" y="4684878"/>
            <a:ext cx="2133600" cy="273844"/>
          </a:xfrm>
          <a:prstGeom prst="rect">
            <a:avLst/>
          </a:prstGeom>
        </p:spPr>
        <p:txBody>
          <a:bodyPr vert="horz" lIns="77925" tIns="38963" rIns="77925" bIns="38963" rtlCol="0" anchor="ctr"/>
          <a:lstStyle>
            <a:lvl1pPr algn="l">
              <a:defRPr sz="900" b="1">
                <a:solidFill>
                  <a:schemeClr val="tx1">
                    <a:tint val="75000"/>
                  </a:schemeClr>
                </a:solidFill>
                <a:latin typeface="Arial Nova" pitchFamily="34" charset="0"/>
              </a:defRPr>
            </a:lvl1pPr>
          </a:lstStyle>
          <a:p>
            <a:r>
              <a:rPr lang="en-GB"/>
              <a:t>PAGE </a:t>
            </a:r>
            <a:fld id="{45A89BE1-5792-4ACB-BF4C-7FAB88C6C5B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2974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  <p:sldLayoutId id="2147483652" r:id="rId4"/>
    <p:sldLayoutId id="2147483653" r:id="rId5"/>
    <p:sldLayoutId id="2147483656" r:id="rId6"/>
    <p:sldLayoutId id="2147483661" r:id="rId7"/>
  </p:sldLayoutIdLst>
  <p:hf sldNum="0" hdr="0" dt="0"/>
  <p:txStyles>
    <p:titleStyle>
      <a:lvl1pPr algn="l" defTabSz="779252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Arial Nova" pitchFamily="34" charset="0"/>
          <a:ea typeface="+mj-ea"/>
          <a:cs typeface="+mj-cs"/>
        </a:defRPr>
      </a:lvl1pPr>
    </p:titleStyle>
    <p:bodyStyle>
      <a:lvl1pPr marL="292219" indent="-292219" algn="l" defTabSz="779252" rtl="0" eaLnBrk="1" latinLnBrk="0" hangingPunct="1">
        <a:spcBef>
          <a:spcPct val="20000"/>
        </a:spcBef>
        <a:buFont typeface="Wingdings" pitchFamily="2" charset="2"/>
        <a:buChar char="§"/>
        <a:defRPr sz="2000" kern="1200">
          <a:solidFill>
            <a:schemeClr val="tx1"/>
          </a:solidFill>
          <a:latin typeface="Arial Nova" pitchFamily="34" charset="0"/>
          <a:ea typeface="+mn-ea"/>
          <a:cs typeface="+mn-cs"/>
        </a:defRPr>
      </a:lvl1pPr>
      <a:lvl2pPr marL="633142" indent="-243516" algn="l" defTabSz="779252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Arial Nova Light" pitchFamily="34" charset="0"/>
          <a:ea typeface="+mn-ea"/>
          <a:cs typeface="Arial Nova Light" pitchFamily="34" charset="0"/>
        </a:defRPr>
      </a:lvl2pPr>
      <a:lvl3pPr marL="974065" indent="-194813" algn="l" defTabSz="779252" rtl="0" eaLnBrk="1" latinLnBrk="0" hangingPunct="1">
        <a:spcBef>
          <a:spcPct val="20000"/>
        </a:spcBef>
        <a:buFont typeface="Arial Nova Light" pitchFamily="34" charset="0"/>
        <a:buChar char="–"/>
        <a:defRPr sz="1500" kern="1200">
          <a:solidFill>
            <a:schemeClr val="tx1"/>
          </a:solidFill>
          <a:latin typeface="Arial Nova Light" pitchFamily="34" charset="0"/>
          <a:ea typeface="+mn-ea"/>
          <a:cs typeface="Arial Nova Light" pitchFamily="34" charset="0"/>
        </a:defRPr>
      </a:lvl3pPr>
      <a:lvl4pPr marL="1363690" indent="-194813" algn="l" defTabSz="779252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Arial Nova Light" pitchFamily="34" charset="0"/>
          <a:ea typeface="+mn-ea"/>
          <a:cs typeface="Arial Nova Light" pitchFamily="34" charset="0"/>
        </a:defRPr>
      </a:lvl4pPr>
      <a:lvl5pPr marL="1753316" indent="-194813" algn="l" defTabSz="779252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Arial Nova Light" pitchFamily="34" charset="0"/>
          <a:ea typeface="+mn-ea"/>
          <a:cs typeface="Arial Nova Light" pitchFamily="34" charset="0"/>
        </a:defRPr>
      </a:lvl5pPr>
      <a:lvl6pPr marL="2142942" indent="-194813" algn="l" defTabSz="779252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32568" indent="-194813" algn="l" defTabSz="779252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22194" indent="-194813" algn="l" defTabSz="779252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11820" indent="-194813" algn="l" defTabSz="779252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626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252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878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503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8129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755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7381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7007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olunteeringmatters.org.uk/volunteer-recruitment-getting-word-out/" TargetMode="External"/><Relationship Id="rId5" Type="http://schemas.openxmlformats.org/officeDocument/2006/relationships/hyperlink" Target="https://www.birmingham2022.com/" TargetMode="Externa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800812"/>
            <a:ext cx="7272808" cy="648072"/>
          </a:xfrm>
        </p:spPr>
        <p:txBody>
          <a:bodyPr/>
          <a:lstStyle/>
          <a:p>
            <a:r>
              <a:rPr lang="en-GB" sz="2400" dirty="0">
                <a:solidFill>
                  <a:schemeClr val="tx1"/>
                </a:solidFill>
              </a:rPr>
              <a:t>Involving Volunteers</a:t>
            </a:r>
            <a:br>
              <a:rPr lang="en-GB" sz="2400" dirty="0">
                <a:solidFill>
                  <a:schemeClr val="tx1"/>
                </a:solidFill>
              </a:rPr>
            </a:br>
            <a:r>
              <a:rPr lang="en-GB" sz="2400" dirty="0">
                <a:solidFill>
                  <a:schemeClr val="tx1"/>
                </a:solidFill>
              </a:rPr>
              <a:t>March 2022</a:t>
            </a:r>
          </a:p>
        </p:txBody>
      </p:sp>
      <p:pic>
        <p:nvPicPr>
          <p:cNvPr id="4" name="Picture 3" descr="A picture containing text, businesscard&#10;&#10;Description automatically generated">
            <a:extLst>
              <a:ext uri="{FF2B5EF4-FFF2-40B4-BE49-F238E27FC236}">
                <a16:creationId xmlns:a16="http://schemas.microsoft.com/office/drawing/2014/main" id="{CCBCB38F-6A0B-4E10-BEBC-D57ED16C83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551591"/>
            <a:ext cx="1455626" cy="1455626"/>
          </a:xfrm>
          <a:prstGeom prst="rect">
            <a:avLst/>
          </a:prstGeom>
        </p:spPr>
      </p:pic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A47D9511-8DD9-46DC-885A-28D4B9344A8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027622"/>
            <a:ext cx="1115878" cy="111587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B5386A3-3EAD-4F77-84A2-F625B59EC240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204" y="4135127"/>
            <a:ext cx="1302583" cy="8720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008A0C7-E07E-48CD-8CD5-8106F204E03C}"/>
              </a:ext>
            </a:extLst>
          </p:cNvPr>
          <p:cNvSpPr txBox="1"/>
          <p:nvPr/>
        </p:nvSpPr>
        <p:spPr>
          <a:xfrm>
            <a:off x="683568" y="2538691"/>
            <a:ext cx="59767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These slides will be circulated to all attendees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5993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3CD85-6320-48F1-B8C7-3BDDA6464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469" y="339502"/>
            <a:ext cx="6408712" cy="471037"/>
          </a:xfrm>
        </p:spPr>
        <p:txBody>
          <a:bodyPr>
            <a:normAutofit/>
          </a:bodyPr>
          <a:lstStyle/>
          <a:p>
            <a:r>
              <a:rPr lang="en-GB" dirty="0"/>
              <a:t>Useful links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B1A7E8C-AE4E-438E-91B4-AF86C398632A}"/>
              </a:ext>
            </a:extLst>
          </p:cNvPr>
          <p:cNvGrpSpPr/>
          <p:nvPr/>
        </p:nvGrpSpPr>
        <p:grpSpPr>
          <a:xfrm>
            <a:off x="5013702" y="4097276"/>
            <a:ext cx="2273967" cy="1070004"/>
            <a:chOff x="0" y="4073496"/>
            <a:chExt cx="2273967" cy="1070004"/>
          </a:xfrm>
        </p:grpSpPr>
        <p:pic>
          <p:nvPicPr>
            <p:cNvPr id="10" name="Picture 9" descr="Logo, company name&#10;&#10;Description automatically generated">
              <a:extLst>
                <a:ext uri="{FF2B5EF4-FFF2-40B4-BE49-F238E27FC236}">
                  <a16:creationId xmlns:a16="http://schemas.microsoft.com/office/drawing/2014/main" id="{459C66EE-6FB1-4502-A130-F6ED1C4423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073496"/>
              <a:ext cx="1070004" cy="107000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1E5A2F6-CB4F-4B25-A900-71A684BF4372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9170" y="4408278"/>
              <a:ext cx="1024797" cy="686110"/>
            </a:xfrm>
            <a:prstGeom prst="rect">
              <a:avLst/>
            </a:prstGeom>
          </p:spPr>
        </p:pic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19F8B-9741-480B-9E02-97A6820C54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988" y="810539"/>
            <a:ext cx="6471201" cy="3306681"/>
          </a:xfrm>
        </p:spPr>
        <p:txBody>
          <a:bodyPr numCol="1" spcCol="360000">
            <a:noAutofit/>
          </a:bodyPr>
          <a:lstStyle/>
          <a:p>
            <a:pPr marL="0" indent="0">
              <a:buNone/>
            </a:pPr>
            <a:endParaRPr lang="en-GB" sz="1050" b="0" i="0" dirty="0">
              <a:solidFill>
                <a:srgbClr val="555555"/>
              </a:solidFill>
              <a:effectLst/>
              <a:latin typeface="lato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hlinkClick r:id="rId5"/>
              </a:rPr>
              <a:t>Home of the Birmingham 2022 Commonwealth Games</a:t>
            </a: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hlinkClick r:id="rId6"/>
              </a:rPr>
              <a:t>Top Tips for Recruiting Volunteers - Volunteering Matters</a:t>
            </a:r>
            <a:endParaRPr lang="en-GB" dirty="0"/>
          </a:p>
          <a:p>
            <a:endParaRPr lang="en-GB" dirty="0"/>
          </a:p>
          <a:p>
            <a:endParaRPr lang="en-GB" sz="1200" dirty="0">
              <a:solidFill>
                <a:srgbClr val="555555"/>
              </a:solidFill>
              <a:latin typeface="+mn-lt"/>
            </a:endParaRPr>
          </a:p>
          <a:p>
            <a:pPr marL="0" indent="0">
              <a:buNone/>
            </a:pP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3835061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3CD85-6320-48F1-B8C7-3BDDA6464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469" y="339502"/>
            <a:ext cx="6408712" cy="471037"/>
          </a:xfrm>
        </p:spPr>
        <p:txBody>
          <a:bodyPr>
            <a:normAutofit/>
          </a:bodyPr>
          <a:lstStyle/>
          <a:p>
            <a:r>
              <a:rPr lang="en-GB" dirty="0"/>
              <a:t>Questions?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B1A7E8C-AE4E-438E-91B4-AF86C398632A}"/>
              </a:ext>
            </a:extLst>
          </p:cNvPr>
          <p:cNvGrpSpPr/>
          <p:nvPr/>
        </p:nvGrpSpPr>
        <p:grpSpPr>
          <a:xfrm>
            <a:off x="5013702" y="4097276"/>
            <a:ext cx="2273967" cy="1070004"/>
            <a:chOff x="0" y="4073496"/>
            <a:chExt cx="2273967" cy="1070004"/>
          </a:xfrm>
        </p:grpSpPr>
        <p:pic>
          <p:nvPicPr>
            <p:cNvPr id="10" name="Picture 9" descr="Logo, company name&#10;&#10;Description automatically generated">
              <a:extLst>
                <a:ext uri="{FF2B5EF4-FFF2-40B4-BE49-F238E27FC236}">
                  <a16:creationId xmlns:a16="http://schemas.microsoft.com/office/drawing/2014/main" id="{459C66EE-6FB1-4502-A130-F6ED1C4423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073496"/>
              <a:ext cx="1070004" cy="107000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1E5A2F6-CB4F-4B25-A900-71A684BF4372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9170" y="4408278"/>
              <a:ext cx="1024797" cy="686110"/>
            </a:xfrm>
            <a:prstGeom prst="rect">
              <a:avLst/>
            </a:prstGeom>
          </p:spPr>
        </p:pic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19F8B-9741-480B-9E02-97A6820C54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988" y="810539"/>
            <a:ext cx="6661138" cy="3306681"/>
          </a:xfrm>
        </p:spPr>
        <p:txBody>
          <a:bodyPr numCol="1" spcCol="360000">
            <a:noAutofit/>
          </a:bodyPr>
          <a:lstStyle/>
          <a:p>
            <a:pPr marL="0" indent="0">
              <a:buNone/>
            </a:pPr>
            <a:endParaRPr lang="en-GB" sz="1050" b="0" i="0" dirty="0">
              <a:solidFill>
                <a:srgbClr val="555555"/>
              </a:solidFill>
              <a:effectLst/>
              <a:latin typeface="lato"/>
            </a:endParaRPr>
          </a:p>
          <a:p>
            <a:pPr marL="0" indent="0">
              <a:buNone/>
            </a:pPr>
            <a:endParaRPr lang="en-GB" dirty="0"/>
          </a:p>
          <a:p>
            <a:endParaRPr lang="en-GB" sz="1200" dirty="0">
              <a:solidFill>
                <a:srgbClr val="555555"/>
              </a:solidFill>
              <a:latin typeface="+mn-lt"/>
            </a:endParaRPr>
          </a:p>
          <a:p>
            <a:pPr marL="0" indent="0">
              <a:buNone/>
            </a:pP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3180583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F7D4034-90AA-4BBF-B322-B20657317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Hello!</a:t>
            </a:r>
          </a:p>
        </p:txBody>
      </p:sp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525AEAAB-A80A-4A0E-BE8A-2D2BE61BCE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300" y="1516273"/>
            <a:ext cx="2281433" cy="228143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79CFB60-8B0B-4DC2-BD9A-B2CC07FCCC90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689" y="1923415"/>
            <a:ext cx="1936750" cy="1296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90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914DE-A979-4CB1-A682-7087DDF6F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we’ll be covering today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44512A-63ED-4633-B8AF-758DDA096C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461" y="1177986"/>
            <a:ext cx="7098076" cy="291929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Creating a volunteer role description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Recruiting volunteers – where to start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An overview of the key things you need to think about including; volunteer management, safeguarding and insurance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Top tips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B1D28C1-2F3C-4E7E-9314-17710A0EDD33}"/>
              </a:ext>
            </a:extLst>
          </p:cNvPr>
          <p:cNvGrpSpPr/>
          <p:nvPr/>
        </p:nvGrpSpPr>
        <p:grpSpPr>
          <a:xfrm>
            <a:off x="5013702" y="4097276"/>
            <a:ext cx="2273967" cy="1070004"/>
            <a:chOff x="0" y="4073496"/>
            <a:chExt cx="2273967" cy="1070004"/>
          </a:xfrm>
        </p:grpSpPr>
        <p:pic>
          <p:nvPicPr>
            <p:cNvPr id="8" name="Picture 7" descr="Logo, company name&#10;&#10;Description automatically generated">
              <a:extLst>
                <a:ext uri="{FF2B5EF4-FFF2-40B4-BE49-F238E27FC236}">
                  <a16:creationId xmlns:a16="http://schemas.microsoft.com/office/drawing/2014/main" id="{BE5FE945-CF82-4FF0-8E54-5935104D383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073496"/>
              <a:ext cx="1070004" cy="1070004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E38218E-26A3-4085-8338-BDA7CB21EA06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9170" y="4408278"/>
              <a:ext cx="1024797" cy="6861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30657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E2376-434B-497E-9D10-86D74D530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 Creating a volunteer role description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56506-F1C4-4F0A-A50C-31574DEDF8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59582"/>
            <a:ext cx="6361611" cy="3394040"/>
          </a:xfrm>
        </p:spPr>
        <p:txBody>
          <a:bodyPr>
            <a:normAutofit/>
          </a:bodyPr>
          <a:lstStyle/>
          <a:p>
            <a:pPr lvl="0"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GB" sz="1800" u="none" strike="noStrike" dirty="0">
                <a:effectLst/>
                <a:latin typeface="+mn-lt"/>
                <a:ea typeface="Arial" panose="020B0604020202020204" pitchFamily="34" charset="0"/>
              </a:rPr>
              <a:t>Planning the roles and responsibilities before recruiting volunteers will help manage expectations, make the recruitment process easier and most importantly give the potential volunteer a clear understanding of what the </a:t>
            </a:r>
            <a:r>
              <a:rPr lang="en-GB" sz="1800" dirty="0">
                <a:latin typeface="+mn-lt"/>
                <a:ea typeface="Arial" panose="020B0604020202020204" pitchFamily="34" charset="0"/>
              </a:rPr>
              <a:t>r</a:t>
            </a:r>
            <a:r>
              <a:rPr lang="en-GB" sz="1800" u="none" strike="noStrike" dirty="0">
                <a:effectLst/>
                <a:latin typeface="+mn-lt"/>
                <a:ea typeface="Arial" panose="020B0604020202020204" pitchFamily="34" charset="0"/>
              </a:rPr>
              <a:t>ole involves</a:t>
            </a:r>
            <a:endParaRPr lang="en-GB" sz="1800" dirty="0">
              <a:latin typeface="+mn-lt"/>
              <a:ea typeface="Arial" panose="020B0604020202020204" pitchFamily="34" charset="0"/>
            </a:endParaRPr>
          </a:p>
          <a:p>
            <a:pPr lvl="0"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GB" sz="1800" dirty="0">
                <a:latin typeface="+mn-lt"/>
                <a:ea typeface="Arial" panose="020B0604020202020204" pitchFamily="34" charset="0"/>
              </a:rPr>
              <a:t>What, where, who, when and why?</a:t>
            </a:r>
          </a:p>
          <a:p>
            <a:pPr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GB" sz="1800" dirty="0">
                <a:latin typeface="+mn-lt"/>
              </a:rPr>
              <a:t>Use a role description example for ease</a:t>
            </a:r>
          </a:p>
          <a:p>
            <a:pPr marL="342900" lvl="0" indent="-342900">
              <a:spcBef>
                <a:spcPts val="0"/>
              </a:spcBef>
              <a:buFont typeface="Arial" panose="020B0604020202020204" pitchFamily="34" charset="0"/>
              <a:buChar char="●"/>
            </a:pPr>
            <a:endParaRPr lang="en-GB" sz="1800" dirty="0">
              <a:latin typeface="+mn-lt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500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E2376-434B-497E-9D10-86D74D530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 Creating a volunteer role description</a:t>
            </a:r>
            <a:br>
              <a:rPr lang="en-GB" dirty="0"/>
            </a:b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0747BA8-B21C-4D9A-9C35-9A7DCD4F2B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715" t="25058" r="30095" b="9588"/>
          <a:stretch/>
        </p:blipFill>
        <p:spPr>
          <a:xfrm>
            <a:off x="457200" y="616179"/>
            <a:ext cx="3975463" cy="363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303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BB914-D618-448B-9BE4-D6896FD6F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Recruiting volunteers – where to start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86FE7E-EE89-400E-A791-D2F8F96C2C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Use social media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Ask current volunteers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Promote within local secondary schools and college / </a:t>
            </a:r>
            <a:r>
              <a:rPr lang="en-GB" dirty="0" err="1"/>
              <a:t>uni</a:t>
            </a: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Advertise within local shops, leisure centres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Use any Commonwealth Games links</a:t>
            </a:r>
          </a:p>
        </p:txBody>
      </p:sp>
    </p:spTree>
    <p:extLst>
      <p:ext uri="{BB962C8B-B14F-4D97-AF65-F5344CB8AC3E}">
        <p14:creationId xmlns:p14="http://schemas.microsoft.com/office/powerpoint/2010/main" val="129206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C1D8F-171F-4906-9C43-E9CABA48B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Key things to think about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0153C2-E473-4470-B24C-79EED0E4E2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59582"/>
            <a:ext cx="6561909" cy="3394040"/>
          </a:xfrm>
        </p:spPr>
        <p:txBody>
          <a:bodyPr>
            <a:normAutofit/>
          </a:bodyPr>
          <a:lstStyle/>
          <a:p>
            <a:pPr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GB" sz="1800" u="none" strike="noStrike" dirty="0">
                <a:effectLst/>
                <a:latin typeface="+mn-lt"/>
                <a:ea typeface="Arial" panose="020B0604020202020204" pitchFamily="34" charset="0"/>
              </a:rPr>
              <a:t>Make sure your insurance covers volunteers</a:t>
            </a:r>
          </a:p>
          <a:p>
            <a:pPr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GB" sz="1800" u="none" strike="noStrike" dirty="0">
                <a:effectLst/>
                <a:latin typeface="+mn-lt"/>
                <a:ea typeface="Arial" panose="020B0604020202020204" pitchFamily="34" charset="0"/>
              </a:rPr>
              <a:t>If you have volunteers under the age of 18 you need to have a safeguarding policy</a:t>
            </a:r>
          </a:p>
          <a:p>
            <a:pPr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GB" sz="1800" u="none" strike="noStrike" dirty="0">
                <a:effectLst/>
                <a:latin typeface="+mn-lt"/>
                <a:ea typeface="Arial" panose="020B0604020202020204" pitchFamily="34" charset="0"/>
              </a:rPr>
              <a:t>Have a clear plan for each volunteer</a:t>
            </a:r>
          </a:p>
          <a:p>
            <a:pPr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GB" sz="1800" dirty="0">
                <a:latin typeface="+mn-lt"/>
                <a:ea typeface="Arial" panose="020B0604020202020204" pitchFamily="34" charset="0"/>
              </a:rPr>
              <a:t>Ensure you have a risk assessment for each event</a:t>
            </a:r>
            <a:endParaRPr lang="en-GB" sz="1800" u="none" strike="noStrike" dirty="0">
              <a:effectLst/>
              <a:latin typeface="+mn-lt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5083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3CD85-6320-48F1-B8C7-3BDDA6464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469" y="339502"/>
            <a:ext cx="6408712" cy="471037"/>
          </a:xfrm>
        </p:spPr>
        <p:txBody>
          <a:bodyPr>
            <a:normAutofit/>
          </a:bodyPr>
          <a:lstStyle/>
          <a:p>
            <a:r>
              <a:rPr lang="en-GB" dirty="0"/>
              <a:t>Top tips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B1A7E8C-AE4E-438E-91B4-AF86C398632A}"/>
              </a:ext>
            </a:extLst>
          </p:cNvPr>
          <p:cNvGrpSpPr/>
          <p:nvPr/>
        </p:nvGrpSpPr>
        <p:grpSpPr>
          <a:xfrm>
            <a:off x="5013702" y="4097276"/>
            <a:ext cx="2273967" cy="1070004"/>
            <a:chOff x="0" y="4073496"/>
            <a:chExt cx="2273967" cy="1070004"/>
          </a:xfrm>
        </p:grpSpPr>
        <p:pic>
          <p:nvPicPr>
            <p:cNvPr id="10" name="Picture 9" descr="Logo, company name&#10;&#10;Description automatically generated">
              <a:extLst>
                <a:ext uri="{FF2B5EF4-FFF2-40B4-BE49-F238E27FC236}">
                  <a16:creationId xmlns:a16="http://schemas.microsoft.com/office/drawing/2014/main" id="{459C66EE-6FB1-4502-A130-F6ED1C4423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073496"/>
              <a:ext cx="1070004" cy="107000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1E5A2F6-CB4F-4B25-A900-71A684BF4372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9170" y="4408278"/>
              <a:ext cx="1024797" cy="686110"/>
            </a:xfrm>
            <a:prstGeom prst="rect">
              <a:avLst/>
            </a:prstGeom>
          </p:spPr>
        </p:pic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19F8B-9741-480B-9E02-97A6820C54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988" y="810539"/>
            <a:ext cx="6661138" cy="3306681"/>
          </a:xfrm>
        </p:spPr>
        <p:txBody>
          <a:bodyPr numCol="1" spcCol="360000">
            <a:noAutofit/>
          </a:bodyPr>
          <a:lstStyle/>
          <a:p>
            <a:pPr marL="0" indent="0">
              <a:buNone/>
            </a:pPr>
            <a:endParaRPr lang="en-GB" sz="1050" b="0" i="0" dirty="0">
              <a:solidFill>
                <a:srgbClr val="555555"/>
              </a:solidFill>
              <a:effectLst/>
              <a:latin typeface="lato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+mn-lt"/>
              </a:rPr>
              <a:t>Keep it simple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latin typeface="+mn-lt"/>
              </a:rPr>
              <a:t>Recruit more volunteers than you “need” to run the event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+mn-lt"/>
              </a:rPr>
              <a:t>On the day have everything in one place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latin typeface="+mn-lt"/>
              </a:rPr>
              <a:t>Remember to say thank you!</a:t>
            </a:r>
            <a:endParaRPr lang="en-GB" b="0" i="0" dirty="0">
              <a:effectLst/>
              <a:latin typeface="+mn-lt"/>
            </a:endParaRPr>
          </a:p>
          <a:p>
            <a:endParaRPr lang="en-GB" sz="1200" dirty="0">
              <a:solidFill>
                <a:srgbClr val="555555"/>
              </a:solidFill>
              <a:latin typeface="+mn-lt"/>
            </a:endParaRPr>
          </a:p>
          <a:p>
            <a:pPr marL="0" indent="0">
              <a:buNone/>
            </a:pP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974846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3CD85-6320-48F1-B8C7-3BDDA6464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469" y="339502"/>
            <a:ext cx="6408712" cy="471037"/>
          </a:xfrm>
        </p:spPr>
        <p:txBody>
          <a:bodyPr>
            <a:normAutofit/>
          </a:bodyPr>
          <a:lstStyle/>
          <a:p>
            <a:r>
              <a:rPr lang="en-GB" dirty="0"/>
              <a:t>Resources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B1A7E8C-AE4E-438E-91B4-AF86C398632A}"/>
              </a:ext>
            </a:extLst>
          </p:cNvPr>
          <p:cNvGrpSpPr/>
          <p:nvPr/>
        </p:nvGrpSpPr>
        <p:grpSpPr>
          <a:xfrm>
            <a:off x="5013702" y="4097276"/>
            <a:ext cx="2273967" cy="1070004"/>
            <a:chOff x="0" y="4073496"/>
            <a:chExt cx="2273967" cy="1070004"/>
          </a:xfrm>
        </p:grpSpPr>
        <p:pic>
          <p:nvPicPr>
            <p:cNvPr id="10" name="Picture 9" descr="Logo, company name&#10;&#10;Description automatically generated">
              <a:extLst>
                <a:ext uri="{FF2B5EF4-FFF2-40B4-BE49-F238E27FC236}">
                  <a16:creationId xmlns:a16="http://schemas.microsoft.com/office/drawing/2014/main" id="{459C66EE-6FB1-4502-A130-F6ED1C4423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073496"/>
              <a:ext cx="1070004" cy="107000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1E5A2F6-CB4F-4B25-A900-71A684BF4372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9170" y="4408278"/>
              <a:ext cx="1024797" cy="686110"/>
            </a:xfrm>
            <a:prstGeom prst="rect">
              <a:avLst/>
            </a:prstGeom>
          </p:spPr>
        </p:pic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19F8B-9741-480B-9E02-97A6820C54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988" y="810539"/>
            <a:ext cx="6661138" cy="3306681"/>
          </a:xfrm>
        </p:spPr>
        <p:txBody>
          <a:bodyPr numCol="1" spcCol="360000">
            <a:noAutofit/>
          </a:bodyPr>
          <a:lstStyle/>
          <a:p>
            <a:pPr marL="0" indent="0">
              <a:buNone/>
            </a:pPr>
            <a:endParaRPr lang="en-GB" sz="1050" b="0" i="0" dirty="0">
              <a:solidFill>
                <a:srgbClr val="555555"/>
              </a:solidFill>
              <a:effectLst/>
              <a:latin typeface="lato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+mn-lt"/>
              </a:rPr>
              <a:t>Role description template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+mn-lt"/>
              </a:rPr>
              <a:t>Example role descriptions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latin typeface="+mn-lt"/>
              </a:rPr>
              <a:t>Any questions or queries, contact us: ccsupport@birminghamcommunitymatters.org.uk</a:t>
            </a:r>
            <a:endParaRPr lang="en-GB" b="0" i="0" dirty="0">
              <a:effectLst/>
              <a:latin typeface="+mn-lt"/>
            </a:endParaRPr>
          </a:p>
          <a:p>
            <a:endParaRPr lang="en-GB" sz="1200" dirty="0">
              <a:solidFill>
                <a:srgbClr val="555555"/>
              </a:solidFill>
              <a:latin typeface="+mn-lt"/>
            </a:endParaRPr>
          </a:p>
          <a:p>
            <a:pPr marL="0" indent="0">
              <a:buNone/>
            </a:pP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1726065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irmingham_City_Council___corp_template_updated_Jan_2018 16x9">
  <a:themeElements>
    <a:clrScheme name="Commonwealth Games">
      <a:dk1>
        <a:sysClr val="windowText" lastClr="000000"/>
      </a:dk1>
      <a:lt1>
        <a:sysClr val="window" lastClr="FFFFFF"/>
      </a:lt1>
      <a:dk2>
        <a:srgbClr val="7F7F7F"/>
      </a:dk2>
      <a:lt2>
        <a:srgbClr val="FFFFFF"/>
      </a:lt2>
      <a:accent1>
        <a:srgbClr val="864192"/>
      </a:accent1>
      <a:accent2>
        <a:srgbClr val="E12184"/>
      </a:accent2>
      <a:accent3>
        <a:srgbClr val="864192"/>
      </a:accent3>
      <a:accent4>
        <a:srgbClr val="00B0F0"/>
      </a:accent4>
      <a:accent5>
        <a:srgbClr val="FFFF00"/>
      </a:accent5>
      <a:accent6>
        <a:srgbClr val="72BF44"/>
      </a:accent6>
      <a:hlink>
        <a:srgbClr val="0000FF"/>
      </a:hlink>
      <a:folHlink>
        <a:srgbClr val="EDC22E"/>
      </a:folHlink>
    </a:clrScheme>
    <a:fontScheme name="BCC corporate">
      <a:majorFont>
        <a:latin typeface="Arial Nova"/>
        <a:ea typeface=""/>
        <a:cs typeface=""/>
      </a:majorFont>
      <a:minorFont>
        <a:latin typeface="Arial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accent1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587C0071-CAA3-423D-A16C-7DA6C3C56D3B}" vid="{CE7C480D-E447-4A7A-97DD-7F0794EA574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8B57D532CE3D4198F10D5929CCC870" ma:contentTypeVersion="14" ma:contentTypeDescription="Create a new document." ma:contentTypeScope="" ma:versionID="b3262c19e81268f263f21e46796dc3ba">
  <xsd:schema xmlns:xsd="http://www.w3.org/2001/XMLSchema" xmlns:xs="http://www.w3.org/2001/XMLSchema" xmlns:p="http://schemas.microsoft.com/office/2006/metadata/properties" xmlns:ns3="da31b908-071b-48ef-9987-3db253580843" xmlns:ns4="36a07cd5-53c8-42c6-b128-643f46a8706c" targetNamespace="http://schemas.microsoft.com/office/2006/metadata/properties" ma:root="true" ma:fieldsID="56dea48568db7e65f5293c4ca1e0091d" ns3:_="" ns4:_="">
    <xsd:import namespace="da31b908-071b-48ef-9987-3db253580843"/>
    <xsd:import namespace="36a07cd5-53c8-42c6-b128-643f46a8706c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ServiceLocation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31b908-071b-48ef-9987-3db25358084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a07cd5-53c8-42c6-b128-643f46a8706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8E0DDEC-E693-42A7-AD51-19810DA018F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A6E03D2-F375-46B2-A89A-B3E83DF0526E}">
  <ds:schemaRefs>
    <ds:schemaRef ds:uri="da31b908-071b-48ef-9987-3db253580843"/>
    <ds:schemaRef ds:uri="http://purl.org/dc/terms/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36a07cd5-53c8-42c6-b128-643f46a8706c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3CBB79E-14E5-4847-84B5-556AA5C8EC0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a31b908-071b-48ef-9987-3db253580843"/>
    <ds:schemaRef ds:uri="36a07cd5-53c8-42c6-b128-643f46a8706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1863</TotalTime>
  <Words>271</Words>
  <Application>Microsoft Office PowerPoint</Application>
  <PresentationFormat>On-screen Show (16:9)</PresentationFormat>
  <Paragraphs>53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Arial Nova</vt:lpstr>
      <vt:lpstr>Arial Nova Light</vt:lpstr>
      <vt:lpstr>Calibri</vt:lpstr>
      <vt:lpstr>lato</vt:lpstr>
      <vt:lpstr>Wingdings</vt:lpstr>
      <vt:lpstr>Birmingham_City_Council___corp_template_updated_Jan_2018 16x9</vt:lpstr>
      <vt:lpstr>Involving Volunteers March 2022</vt:lpstr>
      <vt:lpstr>Hello!</vt:lpstr>
      <vt:lpstr>What we’ll be covering today </vt:lpstr>
      <vt:lpstr> Creating a volunteer role description </vt:lpstr>
      <vt:lpstr> Creating a volunteer role description </vt:lpstr>
      <vt:lpstr>Recruiting volunteers – where to start</vt:lpstr>
      <vt:lpstr>Key things to think about</vt:lpstr>
      <vt:lpstr>Top tips</vt:lpstr>
      <vt:lpstr>Resources</vt:lpstr>
      <vt:lpstr>Useful links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Celebrating Communities Grant Briefing</dc:title>
  <dc:creator>Meena Bharadwa</dc:creator>
  <cp:lastModifiedBy>Claire Johnson</cp:lastModifiedBy>
  <cp:revision>41</cp:revision>
  <dcterms:created xsi:type="dcterms:W3CDTF">2021-04-20T14:26:38Z</dcterms:created>
  <dcterms:modified xsi:type="dcterms:W3CDTF">2022-03-05T20:29:50Z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0x0101003D8B57D532CE3D4198F10D5929CCC870</vt:lpwstr>
  </property>
</Properties>
</file>